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avi" ContentType="video/avi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83" r:id="rId6"/>
    <p:sldId id="270" r:id="rId7"/>
    <p:sldId id="277" r:id="rId8"/>
    <p:sldId id="271" r:id="rId9"/>
    <p:sldId id="278" r:id="rId10"/>
    <p:sldId id="282" r:id="rId11"/>
    <p:sldId id="281" r:id="rId12"/>
    <p:sldId id="279" r:id="rId13"/>
    <p:sldId id="274" r:id="rId14"/>
    <p:sldId id="27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60"/>
  </p:normalViewPr>
  <p:slideViewPr>
    <p:cSldViewPr>
      <p:cViewPr varScale="1">
        <p:scale>
          <a:sx n="69" d="100"/>
          <a:sy n="69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D0B61-E305-40D1-9A71-08AE28D59BED}" type="datetimeFigureOut">
              <a:rPr lang="en-GB" smtClean="0"/>
              <a:pPr/>
              <a:t>20/05/2013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000D5-6288-4C9D-A4E5-C11E0355AA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3459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AB7F5-FA4F-44A1-929F-743435E2B2FA}" type="datetimeFigureOut">
              <a:rPr lang="en-GB"/>
              <a:pPr>
                <a:defRPr/>
              </a:pPr>
              <a:t>20/05/2013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C5664-2575-4D82-8F62-73D5FD0BED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2007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375D1-ADE7-4B92-A786-9195C103185C}" type="datetimeFigureOut">
              <a:rPr lang="en-GB"/>
              <a:pPr>
                <a:defRPr/>
              </a:pPr>
              <a:t>20/05/2013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A6CA0-299E-46BC-8208-33EC455BCF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905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325EB-F84C-463D-AA84-1AB7D29C235D}" type="datetimeFigureOut">
              <a:rPr lang="en-GB"/>
              <a:pPr>
                <a:defRPr/>
              </a:pPr>
              <a:t>20/05/2013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502E5-5971-4235-A0BB-F32E794EE9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377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66EC2-EE52-4299-A4A5-C4A2B9462777}" type="datetimeFigureOut">
              <a:rPr lang="en-GB"/>
              <a:pPr>
                <a:defRPr/>
              </a:pPr>
              <a:t>20/05/2013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FF002-12A2-482F-84E5-DB769CEB60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3805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7CCB7-C2CB-469B-87D4-3CE4D2513A67}" type="datetimeFigureOut">
              <a:rPr lang="en-GB"/>
              <a:pPr>
                <a:defRPr/>
              </a:pPr>
              <a:t>20/05/2013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71F53-AD35-4716-BEC2-C15DE04E1A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9767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BB4A3-C0C7-490B-8949-50E220441F25}" type="datetimeFigureOut">
              <a:rPr lang="en-GB"/>
              <a:pPr>
                <a:defRPr/>
              </a:pPr>
              <a:t>20/05/2013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267AD-DA07-410C-8F8B-AAD37E8064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0000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67548-8BB4-4826-8BC4-65600FD34CCD}" type="datetimeFigureOut">
              <a:rPr lang="en-GB"/>
              <a:pPr>
                <a:defRPr/>
              </a:pPr>
              <a:t>20/05/2013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32752-B837-412A-AAC8-EC8B88CBBB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6694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78A5-152F-4D22-9ECA-C098514B6229}" type="datetimeFigureOut">
              <a:rPr lang="en-GB"/>
              <a:pPr>
                <a:defRPr/>
              </a:pPr>
              <a:t>20/05/2013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EA2E0-FD3F-4C70-92F4-B03F5BC5C4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36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47FDD-1579-4561-A76C-F957C178CAB0}" type="datetimeFigureOut">
              <a:rPr lang="en-GB"/>
              <a:pPr>
                <a:defRPr/>
              </a:pPr>
              <a:t>20/05/2013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3F7AF-864A-4452-97A5-DEA6B0917E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8225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D7E7E-300D-4295-85E8-BDE408E19511}" type="datetimeFigureOut">
              <a:rPr lang="en-GB"/>
              <a:pPr>
                <a:defRPr/>
              </a:pPr>
              <a:t>20/05/2013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C0DB5-BCD5-43DB-9A4E-37A2EBC56F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7183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9EA39-564F-4202-943F-DFD443E9270A}" type="datetimeFigureOut">
              <a:rPr lang="en-GB"/>
              <a:pPr>
                <a:defRPr/>
              </a:pPr>
              <a:t>20/05/2013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04C2-D5C4-4D23-8934-A0BDD64099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9797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617C67-168D-4CD8-ADBE-6AF8A7FFBAED}" type="datetimeFigureOut">
              <a:rPr lang="en-GB"/>
              <a:pPr>
                <a:defRPr/>
              </a:pPr>
              <a:t>20/05/2013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A42CC3-E2A4-43D5-8D3D-C46F7A3458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media" Target="../media/media1.WAV"/><Relationship Id="rId2" Type="http://schemas.openxmlformats.org/officeDocument/2006/relationships/audio" Target="../media/media2.wav"/><Relationship Id="rId1" Type="http://schemas.openxmlformats.org/officeDocument/2006/relationships/audio" Target="../media/media1.WAV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10" Type="http://schemas.openxmlformats.org/officeDocument/2006/relationships/image" Target="../media/image4.png"/><Relationship Id="rId4" Type="http://schemas.openxmlformats.org/officeDocument/2006/relationships/audio" Target="../media/audio1.wav"/><Relationship Id="rId9" Type="http://schemas.microsoft.com/office/2007/relationships/media" Target="../media/media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1.wav"/><Relationship Id="rId1" Type="http://schemas.openxmlformats.org/officeDocument/2006/relationships/video" Target="../media/media10.avi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media" Target="../media/media10.avi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WAV"/><Relationship Id="rId6" Type="http://schemas.microsoft.com/office/2007/relationships/media" Target="../media/media3.WAV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4.WAV"/><Relationship Id="rId6" Type="http://schemas.microsoft.com/office/2007/relationships/media" Target="../media/media4.WAV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5.WAV"/><Relationship Id="rId6" Type="http://schemas.openxmlformats.org/officeDocument/2006/relationships/image" Target="../media/image3.png"/><Relationship Id="rId5" Type="http://schemas.microsoft.com/office/2007/relationships/media" Target="../media/media5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audio7.wav"/><Relationship Id="rId1" Type="http://schemas.openxmlformats.org/officeDocument/2006/relationships/video" Target="../media/media7.avi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microsoft.com/office/2007/relationships/media" Target="../media/media7.avi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audio9.wav"/><Relationship Id="rId1" Type="http://schemas.openxmlformats.org/officeDocument/2006/relationships/video" Target="../media/media8.avi"/><Relationship Id="rId6" Type="http://schemas.openxmlformats.org/officeDocument/2006/relationships/image" Target="../media/image19.png"/><Relationship Id="rId5" Type="http://schemas.microsoft.com/office/2007/relationships/media" Target="../media/media8.avi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9500"/>
            <a:ext cx="7772400" cy="12509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 The ‘Well </a:t>
            </a:r>
            <a:r>
              <a:rPr lang="en-US" b="1" dirty="0" smtClean="0"/>
              <a:t>mi’ </a:t>
            </a:r>
            <a:r>
              <a:rPr lang="en-US" b="1" dirty="0"/>
              <a:t>s</a:t>
            </a:r>
            <a:r>
              <a:rPr lang="en-US" b="1" dirty="0" smtClean="0"/>
              <a:t>tudy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Wellbeing, health and fitness of children with mobility impairments (Well </a:t>
            </a:r>
            <a:r>
              <a:rPr lang="en-GB" dirty="0" smtClean="0"/>
              <a:t>mi)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5625"/>
            <a:ext cx="6400800" cy="12731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B050"/>
                </a:solidFill>
              </a:rPr>
              <a:t>Can you help by telling us what you think about keeping fit?</a:t>
            </a:r>
            <a:endParaRPr lang="en-GB" dirty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1141" y="621407"/>
            <a:ext cx="1737374" cy="143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M:\My Documents\Dropbox\WELL MI Project - Prosiect Well i mi\WellMi logo 1 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68425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~PP32079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6000"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Stage 3 of the Well mi study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What do you think of the fun keep fit activity tool kit?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How we can make the fun activity tool kit better?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We will also ask your: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Parents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Therapists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Carers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We will test out the tool kit in another study in the future.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C:\Users\hsse0e\Dropbox\WELL MI Project - Prosiect Well i mi\Info sheet Photos and videos\Info sheet Photos and videos\Photo 1 - Mother and daughter having fun exercising at home 02-04-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6393" y="2708920"/>
            <a:ext cx="2507770" cy="188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~PP1512.WAV">
            <a:hlinkClick r:id="" action="ppaction://media"/>
          </p:cNvPr>
          <p:cNvPicPr>
            <a:picLocks noRot="1" noChangeAspect="1"/>
          </p:cNvPicPr>
          <p:nvPr>
            <a:wavAudioFile r:embed="rId1" name="~PP1512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8310482"/>
      </p:ext>
    </p:extLst>
  </p:cSld>
  <p:clrMapOvr>
    <a:masterClrMapping/>
  </p:clrMapOvr>
  <p:transition spd="slow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Are you between 6 and 18 years old?</a:t>
            </a:r>
            <a:endParaRPr lang="en-GB" sz="3600" dirty="0"/>
          </a:p>
        </p:txBody>
      </p:sp>
      <p:pic>
        <p:nvPicPr>
          <p:cNvPr id="4" name="M4H01994-resized.0002.avi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  <p:pic>
        <p:nvPicPr>
          <p:cNvPr id="9" name="~PP3556.WAV">
            <a:hlinkClick r:id="" action="ppaction://media"/>
          </p:cNvPr>
          <p:cNvPicPr>
            <a:picLocks noRot="1" noChangeAspect="1"/>
          </p:cNvPicPr>
          <p:nvPr>
            <a:wavAudioFile r:embed="rId2" name="~PP3556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4153569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Would you like to take part in the Well mi study?</a:t>
            </a:r>
          </a:p>
        </p:txBody>
      </p:sp>
      <p:pic>
        <p:nvPicPr>
          <p:cNvPr id="4" name="Picture 2" descr="M:\My Documents\Dropbox\WELL MI Project - Prosiect Well i mi\WellMi logo 1 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44824"/>
            <a:ext cx="202857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492896"/>
            <a:ext cx="6059016" cy="363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If you are interested, you can help us with any or all of the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3 stages </a:t>
            </a:r>
            <a:r>
              <a:rPr lang="en-GB" dirty="0" smtClean="0"/>
              <a:t>of the Well mi study.</a:t>
            </a:r>
            <a:endParaRPr lang="en-GB" dirty="0"/>
          </a:p>
        </p:txBody>
      </p:sp>
      <p:pic>
        <p:nvPicPr>
          <p:cNvPr id="8" name="~PP1506.WAV">
            <a:hlinkClick r:id="" action="ppaction://media"/>
          </p:cNvPr>
          <p:cNvPicPr>
            <a:picLocks noRot="1" noChangeAspect="1"/>
          </p:cNvPicPr>
          <p:nvPr>
            <a:wavAudioFile r:embed="rId1" name="~PP1506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388076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 I get anything for taking part?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smtClean="0"/>
              <a:t>To say </a:t>
            </a:r>
            <a:r>
              <a:rPr lang="en-US" dirty="0" smtClean="0">
                <a:solidFill>
                  <a:srgbClr val="FF0000"/>
                </a:solidFill>
              </a:rPr>
              <a:t>thank you </a:t>
            </a:r>
            <a:r>
              <a:rPr lang="en-US" dirty="0" smtClean="0"/>
              <a:t>for your help. We will give you either High Street vouchers or </a:t>
            </a:r>
            <a:r>
              <a:rPr lang="en-US" dirty="0" err="1" smtClean="0"/>
              <a:t>itunes</a:t>
            </a:r>
            <a:r>
              <a:rPr lang="en-US" sz="2000" dirty="0" smtClean="0"/>
              <a:t>©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/>
              <a:t>vouchers.</a:t>
            </a:r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>
              <a:buNone/>
            </a:pPr>
            <a:r>
              <a:rPr lang="en-US" sz="2800" dirty="0" smtClean="0"/>
              <a:t>You </a:t>
            </a:r>
            <a:r>
              <a:rPr lang="en-US" sz="2800" dirty="0" smtClean="0"/>
              <a:t>will get vouchers worth  </a:t>
            </a:r>
            <a:r>
              <a:rPr lang="en-US" sz="2800" dirty="0" smtClean="0">
                <a:solidFill>
                  <a:srgbClr val="00B050"/>
                </a:solidFill>
              </a:rPr>
              <a:t>£15 </a:t>
            </a:r>
            <a:r>
              <a:rPr lang="en-US" sz="2800" u="sng" dirty="0" smtClean="0"/>
              <a:t>each time </a:t>
            </a:r>
            <a:r>
              <a:rPr lang="en-US" sz="2800" dirty="0" smtClean="0"/>
              <a:t>you take part in the Well mi study. </a:t>
            </a:r>
            <a:endParaRPr lang="en-GB" sz="2800" dirty="0" smtClean="0"/>
          </a:p>
          <a:p>
            <a:pPr eaLnBrk="1" hangingPunct="1">
              <a:buNone/>
            </a:pPr>
            <a:r>
              <a:rPr lang="en-US" sz="2800" dirty="0" smtClean="0"/>
              <a:t> </a:t>
            </a:r>
            <a:endParaRPr lang="en-GB" sz="2800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0968"/>
            <a:ext cx="1818854" cy="12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96952"/>
            <a:ext cx="2260427" cy="127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M:\My Documents\Dropbox\WELL MI Project - Prosiect Well i mi\WellMi logo 1 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764704"/>
            <a:ext cx="647328" cy="91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~PP1520.WAV">
            <a:hlinkClick r:id="" action="ppaction://media"/>
          </p:cNvPr>
          <p:cNvPicPr>
            <a:picLocks noRot="1" noChangeAspect="1"/>
          </p:cNvPicPr>
          <p:nvPr>
            <a:wavAudioFile r:embed="rId1" name="~PP1520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details</a:t>
            </a:r>
            <a:endParaRPr lang="en-GB" dirty="0"/>
          </a:p>
        </p:txBody>
      </p:sp>
      <p:pic>
        <p:nvPicPr>
          <p:cNvPr id="4" name="Picture 2" descr="M:\My Documents\Dropbox\WELL MI Project - Prosiect Well i mi\WellMi logo 1 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12954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rgbClr val="00B050"/>
                </a:solidFill>
              </a:rPr>
              <a:t>Please get in touch. 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rgbClr val="00B050"/>
                </a:solidFill>
              </a:rPr>
              <a:t>We would really appreciate your help with the study.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Address:</a:t>
            </a: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Llinos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Spencer</a:t>
            </a: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Well mi study Research Officer</a:t>
            </a: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Centre for Health-Related Research</a:t>
            </a: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Heulog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Ffriddoedd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Road</a:t>
            </a: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FREEPOST BG35 </a:t>
            </a: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Bangor,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Gwynedd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LL57 2BR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Telephone: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	    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01248 38 3171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Email: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     L.spencer@bangor.ac.uk</a:t>
            </a: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Website: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     </a:t>
            </a:r>
            <a:r>
              <a:rPr lang="en-US" sz="2600" dirty="0" smtClean="0">
                <a:solidFill>
                  <a:schemeClr val="accent1"/>
                </a:solidFill>
                <a:latin typeface="+mn-lt"/>
                <a:cs typeface="+mn-cs"/>
              </a:rPr>
              <a:t>http://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wellmi.bangor.ac.uk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1447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~PP3561.WAV">
            <a:hlinkClick r:id="" action="ppaction://media"/>
          </p:cNvPr>
          <p:cNvPicPr>
            <a:picLocks noRot="1" noChangeAspect="1"/>
          </p:cNvPicPr>
          <p:nvPr>
            <a:wavAudioFile r:embed="rId1" name="~PP3561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000"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6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If you use a wheelchair most or all of the time, you can help us.</a:t>
            </a:r>
            <a:endParaRPr lang="en-GB" dirty="0"/>
          </a:p>
        </p:txBody>
      </p:sp>
      <p:pic>
        <p:nvPicPr>
          <p:cNvPr id="3075" name="Picture 4" descr="M:\My Documents\Dropbox\WELL MI Project - Prosiect Well i mi\Info sheet Photos and videos\Info sheet Photos and videos\Photo 2 - Teenager exercising in the garden 02-04-2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6186487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M:\My Documents\Dropbox\WELL MI Project - Prosiect Well i mi\WellMi logo 1 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565400"/>
            <a:ext cx="1368425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~PP22094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9000"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the     study about?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Well mi study is about designing fun keep fit activities for children and young people who use wheelchairs.</a:t>
            </a:r>
            <a:endParaRPr lang="en-GB" smtClean="0"/>
          </a:p>
          <a:p>
            <a:pPr eaLnBrk="1" hangingPunct="1"/>
            <a:endParaRPr lang="en-GB" smtClean="0"/>
          </a:p>
        </p:txBody>
      </p:sp>
      <p:pic>
        <p:nvPicPr>
          <p:cNvPr id="4100" name="Picture 5" descr="MM900283685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429000"/>
            <a:ext cx="27368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M:\My Documents\Dropbox\WELL MI Project - Prosiect Well i mi\WellMi logo 1 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49275"/>
            <a:ext cx="500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~PP12094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2000"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6"/>
                </a:solidFill>
              </a:rPr>
              <a:t>Stage 1 of the Well mi study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b="1" dirty="0" smtClean="0"/>
              <a:t>In the first part of the study, we want to ask you questions such as:</a:t>
            </a:r>
            <a:endParaRPr lang="en-GB" dirty="0" smtClean="0"/>
          </a:p>
          <a:p>
            <a:pPr eaLnBrk="1" hangingPunct="1">
              <a:defRPr/>
            </a:pPr>
            <a:r>
              <a:rPr lang="en-GB" dirty="0" smtClean="0">
                <a:solidFill>
                  <a:schemeClr val="accent5"/>
                </a:solidFill>
              </a:rPr>
              <a:t>What </a:t>
            </a:r>
            <a:r>
              <a:rPr lang="en-GB" dirty="0" smtClean="0">
                <a:solidFill>
                  <a:schemeClr val="accent5"/>
                </a:solidFill>
              </a:rPr>
              <a:t>you </a:t>
            </a:r>
            <a:r>
              <a:rPr lang="en-GB" dirty="0" smtClean="0">
                <a:solidFill>
                  <a:schemeClr val="accent5"/>
                </a:solidFill>
              </a:rPr>
              <a:t>think about fun keep fit activities?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What fun things would you like to do more of to keep fit?</a:t>
            </a: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2800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800" dirty="0" smtClean="0"/>
              <a:t>We will record what you say with a voice recorder. </a:t>
            </a:r>
            <a:endParaRPr lang="en-GB" sz="2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60845">
            <a:off x="7810674" y="4966157"/>
            <a:ext cx="675043" cy="136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~PP52094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M:\My Documents\Dropbox\WELL MI Project - Prosiect Well i mi\WellMi logo 1 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24744"/>
            <a:ext cx="962401" cy="136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000"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Where </a:t>
            </a:r>
            <a:r>
              <a:rPr lang="en-US" sz="3600" b="1" dirty="0" smtClean="0"/>
              <a:t>will I have to go to take part?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The </a:t>
            </a:r>
            <a:r>
              <a:rPr lang="en-US" dirty="0" smtClean="0"/>
              <a:t>       researcher </a:t>
            </a:r>
            <a:r>
              <a:rPr lang="en-US" dirty="0" smtClean="0"/>
              <a:t>can come to your home to talk to you and your parents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or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 The researcher can talk to you and other children at a place near where you live (such as a leisure centre)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 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2" descr="M:\My Documents\Dropbox\WELL MI Project - Prosiect Well i mi\WellMi logo 1 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24334" cy="88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hsse0e\Temporary Internet Files\Content.IE5\SWS5O77H\MC90038258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333" y="2276872"/>
            <a:ext cx="302225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229200"/>
            <a:ext cx="2430940" cy="1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~PP3570.WAV">
            <a:hlinkClick r:id="" action="ppaction://media"/>
          </p:cNvPr>
          <p:cNvPicPr>
            <a:picLocks noRot="1" noChangeAspect="1"/>
          </p:cNvPicPr>
          <p:nvPr>
            <a:wavAudioFile r:embed="rId1" name="~PP3570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</a:rPr>
              <a:t>Stage 2 of the Well mi study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During stage 2 of the research we will ask you to tell us about how you feel, and measure your physical health.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We want to know about: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2"/>
                </a:solidFill>
              </a:rPr>
              <a:t>Your breathing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FF0000"/>
                </a:solidFill>
              </a:rPr>
              <a:t>Your heart rate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energy your body uses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Your general level of fitness</a:t>
            </a:r>
            <a:endParaRPr lang="en-GB" dirty="0"/>
          </a:p>
        </p:txBody>
      </p:sp>
      <p:pic>
        <p:nvPicPr>
          <p:cNvPr id="4" name="Picture 2" descr="M:\My Documents\Dropbox\WELL MI Project - Prosiect Well i mi\WellMi logo 1 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68960"/>
            <a:ext cx="1368425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~PP1519.WAV">
            <a:hlinkClick r:id="" action="ppaction://media"/>
          </p:cNvPr>
          <p:cNvPicPr>
            <a:picLocks noRot="1" noChangeAspect="1"/>
          </p:cNvPicPr>
          <p:nvPr>
            <a:wavAudioFile r:embed="rId1" name="~PP1519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will you measure my breathing?</a:t>
            </a:r>
            <a:endParaRPr lang="en-GB" dirty="0"/>
          </a:p>
        </p:txBody>
      </p:sp>
      <p:pic>
        <p:nvPicPr>
          <p:cNvPr id="4" name="1stvideo-mask.avi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435" y="1772816"/>
            <a:ext cx="6678165" cy="369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M:\My Documents\Dropbox\WELL MI Project - Prosiect Well i mi\WellMi logo 1 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836712"/>
            <a:ext cx="11271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~PP2549.WAV">
            <a:hlinkClick r:id="" action="ppaction://media"/>
          </p:cNvPr>
          <p:cNvPicPr>
            <a:picLocks noRot="1" noChangeAspect="1"/>
          </p:cNvPicPr>
          <p:nvPr>
            <a:wavAudioFile r:embed="rId2" name="~PP2549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will you measure my body?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will place electrodes on your </a:t>
            </a:r>
            <a:r>
              <a:rPr lang="en-GB" dirty="0" smtClean="0">
                <a:solidFill>
                  <a:schemeClr val="accent5"/>
                </a:solidFill>
              </a:rPr>
              <a:t>right </a:t>
            </a:r>
            <a:r>
              <a:rPr lang="en-GB" dirty="0" smtClean="0">
                <a:solidFill>
                  <a:schemeClr val="accent5"/>
                </a:solidFill>
              </a:rPr>
              <a:t>hand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chemeClr val="accent6"/>
                </a:solidFill>
              </a:rPr>
              <a:t>left foot </a:t>
            </a:r>
            <a:r>
              <a:rPr lang="en-GB" dirty="0" smtClean="0"/>
              <a:t>to measure your body fat.</a:t>
            </a:r>
          </a:p>
          <a:p>
            <a:endParaRPr lang="en-GB" dirty="0"/>
          </a:p>
        </p:txBody>
      </p:sp>
      <p:pic>
        <p:nvPicPr>
          <p:cNvPr id="4" name="Picture 5" descr="DSC0196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24175"/>
            <a:ext cx="3227388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M:\My Documents\Dropbox\WELL MI Project - Prosiect Well i mi\Info sheet Photos and videos\Info sheet Photos and videos\DSC019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2389" y="3501008"/>
            <a:ext cx="3748349" cy="28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~PP1524.WAV">
            <a:hlinkClick r:id="" action="ppaction://media"/>
          </p:cNvPr>
          <p:cNvPicPr>
            <a:picLocks noRot="1" noChangeAspect="1"/>
          </p:cNvPicPr>
          <p:nvPr>
            <a:wavAudioFile r:embed="rId1" name="~PP1524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will you test my general level of fitness?</a:t>
            </a:r>
            <a:endParaRPr lang="en-GB" dirty="0"/>
          </a:p>
        </p:txBody>
      </p:sp>
      <p:pic>
        <p:nvPicPr>
          <p:cNvPr id="4" name="Picture 2" descr="M:\My Documents\Dropbox\WELL MI Project - Prosiect Well i mi\Info sheet Photos and videos\Info sheet Photos and videos\DSC0197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2926080" cy="390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ndvideo_chair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6856" y="2420887"/>
            <a:ext cx="5287144" cy="292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~PP2537.WAV">
            <a:hlinkClick r:id="" action="ppaction://media"/>
          </p:cNvPr>
          <p:cNvPicPr>
            <a:picLocks noRot="1" noChangeAspect="1"/>
          </p:cNvPicPr>
          <p:nvPr>
            <a:wavAudioFile r:embed="rId2" name="~PP2537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</TotalTime>
  <Words>420</Words>
  <Application>Microsoft Office PowerPoint</Application>
  <PresentationFormat>On-screen Show (4:3)</PresentationFormat>
  <Paragraphs>64</Paragraphs>
  <Slides>14</Slides>
  <Notes>0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The ‘Well mi’ study Wellbeing, health and fitness of children with mobility impairments (Well mi)</vt:lpstr>
      <vt:lpstr>If you use a wheelchair most or all of the time, you can help us.</vt:lpstr>
      <vt:lpstr>What is the     study about?</vt:lpstr>
      <vt:lpstr>Stage 1 of the Well mi study</vt:lpstr>
      <vt:lpstr> Where will I have to go to take part? </vt:lpstr>
      <vt:lpstr>Stage 2 of the Well mi study</vt:lpstr>
      <vt:lpstr>How will you measure my breathing?</vt:lpstr>
      <vt:lpstr>How will you measure my body?</vt:lpstr>
      <vt:lpstr>How will you test my general level of fitness?</vt:lpstr>
      <vt:lpstr>Stage 3 of the Well mi study</vt:lpstr>
      <vt:lpstr>Are you between 6 and 18 years old?</vt:lpstr>
      <vt:lpstr>Would you like to take part in the Well mi study?</vt:lpstr>
      <vt:lpstr>Do I get anything for taking part? </vt:lpstr>
      <vt:lpstr>Contact details</vt:lpstr>
    </vt:vector>
  </TitlesOfParts>
  <Company>Prifysgol Bangor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‘Well MI’ Study Wellbeing, health and fitness of children with mobility impairments (Well MI)</dc:title>
  <dc:creator>l.spencer@bangor.ac.uk</dc:creator>
  <cp:lastModifiedBy>Llinos Haf Spencer</cp:lastModifiedBy>
  <cp:revision>103</cp:revision>
  <dcterms:created xsi:type="dcterms:W3CDTF">2013-01-08T15:00:59Z</dcterms:created>
  <dcterms:modified xsi:type="dcterms:W3CDTF">2013-05-20T14:20:39Z</dcterms:modified>
</cp:coreProperties>
</file>